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D53D91-10BE-A3A8-0A12-0E7276091F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94BCFE5-AAB7-FE98-6DAD-914ABB4486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B9F9CB4-BC26-75FF-32FD-651B18EF0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A44C-F741-4ED3-9848-83458AC953D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1EBD715-E4BC-DA96-6AC8-84D069411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F0FB579-1446-94A8-5496-AE7B4FC80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1CDB-B8D6-4964-BDE9-FEEF0A43E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116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590280-5D9E-BCF1-3F65-477F9D0C5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CBB0B74-5DC9-3C28-ECC1-D6DE835A5B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886942D-7737-419C-EE83-EF2C5481F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A44C-F741-4ED3-9848-83458AC953D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5A68C35-0616-6167-B77E-578AB9C48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7F8188-A019-8EBC-6C05-A92B9EC34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1CDB-B8D6-4964-BDE9-FEEF0A43E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00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44D19C5-D1AC-D5A9-732A-9DDD5B2F5A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6605FE4-47A3-93A7-2E37-0FE74804A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D1F907-4122-EB87-4CE6-7DC9E72D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A44C-F741-4ED3-9848-83458AC953D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706F9B5-8073-BEBA-88F9-9D8DC9128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E86BFF2-D06E-B7E5-1753-3687515B8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1CDB-B8D6-4964-BDE9-FEEF0A43E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982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1E3BF0-B558-E1E0-2A53-3448FA649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BDFA917-9E88-FE91-50AA-CDD785BFE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B83106-2569-965B-7C3B-B102EE4C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A44C-F741-4ED3-9848-83458AC953D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58699CB-E9A7-7E7E-6C76-4990C73A0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8F633DA-D068-A86C-C0D2-9E9A950FA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1CDB-B8D6-4964-BDE9-FEEF0A43E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0317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31524B-9F91-160E-F727-F929E2769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70891CA-C9E0-4B11-AB25-CB6327ABC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44EAF8-FDA9-87E0-F664-6800F54F3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A44C-F741-4ED3-9848-83458AC953D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9FF6929-F5E2-1768-FF81-7F853588D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FE8F472-B49D-F3CF-2DB9-0A2B71E8E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1CDB-B8D6-4964-BDE9-FEEF0A43E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871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7A4EA8-33CA-BADA-9E1E-A434EFB8A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A44B14E-E448-736C-9C54-5A4C9E450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F6381F9-A13F-504C-9845-A176FDCC1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7CBD5FB-C2BB-209B-D897-99FA707A9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A44C-F741-4ED3-9848-83458AC953D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5BF990B-8333-0551-417E-393FA65CF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762398A-426D-B17A-8039-82CC4B273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1CDB-B8D6-4964-BDE9-FEEF0A43E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11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2FB1F6-F20D-A15C-5489-DCFB73D38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B28DB18-C761-B8C7-9EEE-6E1956AF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4701828-A825-099A-1BE8-85EEDDE2D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3BBDBDF-F696-DCAA-82F4-984E8222DA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1E0BC1A-A2B9-FEC0-A3AA-B470C47591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B5DBCDB-F72C-C9C8-7706-3885EE148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A44C-F741-4ED3-9848-83458AC953D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292D9DD-D352-D3DA-00BF-FA4BB747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BC5D425-80CB-4D0F-4352-945D374AC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1CDB-B8D6-4964-BDE9-FEEF0A43E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779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BD655F-D8B7-9D23-DEE7-D781B04F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C249CBA-E249-05C6-877A-65AE6A04D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A44C-F741-4ED3-9848-83458AC953D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015B8AB-554F-4AAF-8EDD-4CA35A37C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EB9AEA1-A35A-D259-88A5-FA3209281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1CDB-B8D6-4964-BDE9-FEEF0A43E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627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0994E99-4BD1-7707-53DA-BCB30FE41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A44C-F741-4ED3-9848-83458AC953D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EC191D9-3FD1-FDF0-26C0-FFAE1BC20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15F7E6D-B05F-C734-2C1E-2EAC82103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1CDB-B8D6-4964-BDE9-FEEF0A43E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225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198C56-BED0-006A-48EB-1A8093EC8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62172E-DB2B-2A96-DFF9-F2F1069B8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AB309C1-34FB-811F-BB98-05AF3C29E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F31BE71-274E-A1A5-CF65-5AF0F3A5D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A44C-F741-4ED3-9848-83458AC953D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F41A86A-4431-5D72-7092-280ED3108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061BE2D-9C00-7C8C-E524-8FD60368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1CDB-B8D6-4964-BDE9-FEEF0A43E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7641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2832C8-F82B-1060-B336-39206480E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41A1060-9F84-777E-3BBA-7E6A4B7A04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3E908E2-E47C-7EFC-72D2-5F136B946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5A7F3B5-0595-5E5D-99C1-8CD25357F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A44C-F741-4ED3-9848-83458AC953D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7E9F845-725D-40C5-833E-A703A7CB6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B236003-94B4-CD17-E0CA-9BC466734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B1CDB-B8D6-4964-BDE9-FEEF0A43E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102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D19439E-545F-3D46-FDD8-B0C8A8D82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F1519D0-9635-61E7-9D23-CB3F2143F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0D3F6FC-0447-16CC-B6E8-C4E397F0C9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85A44C-F741-4ED3-9848-83458AC953DF}" type="datetimeFigureOut">
              <a:rPr lang="zh-TW" altLang="en-US" smtClean="0"/>
              <a:t>2024/12/24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BC21EF-1484-6C11-248E-D17D3CECA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17AD4F8-B8B4-C159-068E-9D0F3FB99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0B1CDB-B8D6-4964-BDE9-FEEF0A43E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663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../KPMG/&#32147;&#23542;&#31934;&#23494;_&#21033;&#23475;&#38364;&#20418;&#20154;&#37969;&#21029;&#34920;&#21934;_U1.xls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3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AEE5F6F-2A33-7DD0-2C4D-E5919671B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960716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利害關係人鑑別結果</a:t>
            </a:r>
            <a:endParaRPr lang="en-US" altLang="zh-TW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FFE4BDC-B0E3-4047-24F5-1C5C8EA19372}"/>
              </a:ext>
            </a:extLst>
          </p:cNvPr>
          <p:cNvSpPr txBox="1"/>
          <p:nvPr/>
        </p:nvSpPr>
        <p:spPr>
          <a:xfrm>
            <a:off x="195854" y="391887"/>
            <a:ext cx="5203459" cy="11177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zh-TW" altLang="en-US" sz="2400" kern="1200" dirty="0">
                <a:solidFill>
                  <a:srgbClr val="0000FF"/>
                </a:solidFill>
                <a:latin typeface="+mn-lt"/>
                <a:ea typeface="+mn-ea"/>
                <a:cs typeface="+mn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依據經寶問卷統計，</a:t>
            </a:r>
            <a:endParaRPr lang="en-US" altLang="zh-TW" sz="2400" kern="1200" dirty="0">
              <a:solidFill>
                <a:srgbClr val="0000FF"/>
              </a:solidFill>
              <a:latin typeface="+mn-lt"/>
              <a:ea typeface="+mn-ea"/>
              <a:cs typeface="+mn-cs"/>
              <a:hlinkClick r:id="rId2" action="ppaction://hlinkfile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zh-TW" altLang="en-US" sz="2400" kern="1200" dirty="0">
                <a:solidFill>
                  <a:srgbClr val="0000FF"/>
                </a:solidFill>
                <a:latin typeface="+mn-lt"/>
                <a:ea typeface="+mn-ea"/>
                <a:cs typeface="+mn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受測人員</a:t>
            </a:r>
            <a:r>
              <a:rPr lang="en-US" altLang="zh-TW" sz="2400" kern="1200" dirty="0">
                <a:solidFill>
                  <a:srgbClr val="0000FF"/>
                </a:solidFill>
                <a:latin typeface="+mn-lt"/>
                <a:ea typeface="+mn-ea"/>
                <a:cs typeface="+mn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  <a:r>
              <a:rPr lang="zh-TW" altLang="en-US" sz="2400" kern="1200" dirty="0">
                <a:solidFill>
                  <a:srgbClr val="0000FF"/>
                </a:solidFill>
                <a:latin typeface="+mn-lt"/>
                <a:ea typeface="+mn-ea"/>
                <a:cs typeface="+mn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公司員工，投資人及客戶</a:t>
            </a:r>
            <a:endParaRPr lang="en-US" altLang="zh-TW" sz="2400" kern="1200" dirty="0">
              <a:solidFill>
                <a:srgbClr val="0000FF"/>
              </a:solidFill>
              <a:latin typeface="+mn-lt"/>
              <a:ea typeface="+mn-ea"/>
              <a:cs typeface="+mn-cs"/>
              <a:hlinkClick r:id="rId2" action="ppaction://hlinkfile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zh-TW" altLang="en-US" sz="2400" kern="1200" dirty="0">
                <a:solidFill>
                  <a:srgbClr val="0000FF"/>
                </a:solidFill>
                <a:latin typeface="+mn-lt"/>
                <a:ea typeface="+mn-ea"/>
                <a:cs typeface="+mn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經寶精密</a:t>
            </a:r>
            <a:r>
              <a:rPr lang="en-US" altLang="zh-TW" sz="2400" kern="1200" dirty="0">
                <a:solidFill>
                  <a:srgbClr val="0000FF"/>
                </a:solidFill>
                <a:latin typeface="+mn-lt"/>
                <a:ea typeface="+mn-ea"/>
                <a:cs typeface="+mn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</a:t>
            </a:r>
            <a:r>
              <a:rPr lang="zh-TW" altLang="en-US" sz="2400" kern="1200" dirty="0">
                <a:solidFill>
                  <a:srgbClr val="0000FF"/>
                </a:solidFill>
                <a:latin typeface="+mn-lt"/>
                <a:ea typeface="+mn-ea"/>
                <a:cs typeface="+mn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利害關係人鑑別表單</a:t>
            </a:r>
            <a:endParaRPr lang="en-US" altLang="zh-TW" sz="2400" kern="1200" dirty="0">
              <a:solidFill>
                <a:srgbClr val="0000FF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22" name="Group 15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17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76C8EC6B-5A5A-0330-9E8C-0A49D7640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674" y="666728"/>
            <a:ext cx="4331637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941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28</Words>
  <Application>Microsoft Office PowerPoint</Application>
  <PresentationFormat>寬螢幕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佈景主題</vt:lpstr>
      <vt:lpstr>利害關係人鑑別結果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Kevweng</dc:creator>
  <cp:lastModifiedBy>Kevweng</cp:lastModifiedBy>
  <cp:revision>5</cp:revision>
  <dcterms:created xsi:type="dcterms:W3CDTF">2024-12-24T08:17:33Z</dcterms:created>
  <dcterms:modified xsi:type="dcterms:W3CDTF">2024-12-24T08:38:09Z</dcterms:modified>
</cp:coreProperties>
</file>